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46799500" cy="1079976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5" d="100"/>
          <a:sy n="25" d="100"/>
        </p:scale>
        <p:origin x="125" y="10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49940" y="1767462"/>
            <a:ext cx="35099624" cy="3759917"/>
          </a:xfrm>
        </p:spPr>
        <p:txBody>
          <a:bodyPr anchor="b"/>
          <a:lstStyle>
            <a:lvl1pPr algn="ctr">
              <a:defRPr sz="945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49940" y="5672376"/>
            <a:ext cx="35099624" cy="2607442"/>
          </a:xfrm>
        </p:spPr>
        <p:txBody>
          <a:bodyPr/>
          <a:lstStyle>
            <a:lvl1pPr marL="0" indent="0" algn="ctr">
              <a:buNone/>
              <a:defRPr sz="3779"/>
            </a:lvl1pPr>
            <a:lvl2pPr marL="720107" indent="0" algn="ctr">
              <a:buNone/>
              <a:defRPr sz="3150"/>
            </a:lvl2pPr>
            <a:lvl3pPr marL="1440210" indent="0" algn="ctr">
              <a:buNone/>
              <a:defRPr sz="2834"/>
            </a:lvl3pPr>
            <a:lvl4pPr marL="2160317" indent="0" algn="ctr">
              <a:buNone/>
              <a:defRPr sz="2522"/>
            </a:lvl4pPr>
            <a:lvl5pPr marL="2880424" indent="0" algn="ctr">
              <a:buNone/>
              <a:defRPr sz="2522"/>
            </a:lvl5pPr>
            <a:lvl6pPr marL="3600527" indent="0" algn="ctr">
              <a:buNone/>
              <a:defRPr sz="2522"/>
            </a:lvl6pPr>
            <a:lvl7pPr marL="4320634" indent="0" algn="ctr">
              <a:buNone/>
              <a:defRPr sz="2522"/>
            </a:lvl7pPr>
            <a:lvl8pPr marL="5040741" indent="0" algn="ctr">
              <a:buNone/>
              <a:defRPr sz="2522"/>
            </a:lvl8pPr>
            <a:lvl9pPr marL="5760844" indent="0" algn="ctr">
              <a:buNone/>
              <a:defRPr sz="252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70A7-472A-4035-BE6C-00999C849DA0}" type="datetimeFigureOut">
              <a:rPr lang="de-DE" smtClean="0"/>
              <a:t>29.07.2024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CC4D-D29F-4C9E-B69A-151A846BAE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4496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70A7-472A-4035-BE6C-00999C849DA0}" type="datetimeFigureOut">
              <a:rPr lang="de-DE" smtClean="0"/>
              <a:t>29.07.2024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CC4D-D29F-4C9E-B69A-151A846BAE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8277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490892" y="574987"/>
            <a:ext cx="10091143" cy="91523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17467" y="574987"/>
            <a:ext cx="29688434" cy="91523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70A7-472A-4035-BE6C-00999C849DA0}" type="datetimeFigureOut">
              <a:rPr lang="de-DE" smtClean="0"/>
              <a:t>29.07.2024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CC4D-D29F-4C9E-B69A-151A846BAE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7280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70A7-472A-4035-BE6C-00999C849DA0}" type="datetimeFigureOut">
              <a:rPr lang="de-DE" smtClean="0"/>
              <a:t>29.07.2024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CC4D-D29F-4C9E-B69A-151A846BAE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3325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091" y="2692443"/>
            <a:ext cx="40364571" cy="4492401"/>
          </a:xfrm>
        </p:spPr>
        <p:txBody>
          <a:bodyPr anchor="b"/>
          <a:lstStyle>
            <a:lvl1pPr>
              <a:defRPr sz="945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3091" y="7227344"/>
            <a:ext cx="40364571" cy="2362447"/>
          </a:xfrm>
        </p:spPr>
        <p:txBody>
          <a:bodyPr/>
          <a:lstStyle>
            <a:lvl1pPr marL="0" indent="0">
              <a:buNone/>
              <a:defRPr sz="3779">
                <a:solidFill>
                  <a:schemeClr val="tx1">
                    <a:tint val="75000"/>
                  </a:schemeClr>
                </a:solidFill>
              </a:defRPr>
            </a:lvl1pPr>
            <a:lvl2pPr marL="720107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440210" indent="0">
              <a:buNone/>
              <a:defRPr sz="2834">
                <a:solidFill>
                  <a:schemeClr val="tx1">
                    <a:tint val="75000"/>
                  </a:schemeClr>
                </a:solidFill>
              </a:defRPr>
            </a:lvl3pPr>
            <a:lvl4pPr marL="2160317" indent="0">
              <a:buNone/>
              <a:defRPr sz="2522">
                <a:solidFill>
                  <a:schemeClr val="tx1">
                    <a:tint val="75000"/>
                  </a:schemeClr>
                </a:solidFill>
              </a:defRPr>
            </a:lvl4pPr>
            <a:lvl5pPr marL="2880424" indent="0">
              <a:buNone/>
              <a:defRPr sz="2522">
                <a:solidFill>
                  <a:schemeClr val="tx1">
                    <a:tint val="75000"/>
                  </a:schemeClr>
                </a:solidFill>
              </a:defRPr>
            </a:lvl5pPr>
            <a:lvl6pPr marL="3600527" indent="0">
              <a:buNone/>
              <a:defRPr sz="2522">
                <a:solidFill>
                  <a:schemeClr val="tx1">
                    <a:tint val="75000"/>
                  </a:schemeClr>
                </a:solidFill>
              </a:defRPr>
            </a:lvl6pPr>
            <a:lvl7pPr marL="4320634" indent="0">
              <a:buNone/>
              <a:defRPr sz="2522">
                <a:solidFill>
                  <a:schemeClr val="tx1">
                    <a:tint val="75000"/>
                  </a:schemeClr>
                </a:solidFill>
              </a:defRPr>
            </a:lvl7pPr>
            <a:lvl8pPr marL="5040741" indent="0">
              <a:buNone/>
              <a:defRPr sz="2522">
                <a:solidFill>
                  <a:schemeClr val="tx1">
                    <a:tint val="75000"/>
                  </a:schemeClr>
                </a:solidFill>
              </a:defRPr>
            </a:lvl8pPr>
            <a:lvl9pPr marL="5760844" indent="0">
              <a:buNone/>
              <a:defRPr sz="25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70A7-472A-4035-BE6C-00999C849DA0}" type="datetimeFigureOut">
              <a:rPr lang="de-DE" smtClean="0"/>
              <a:t>29.07.2024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CC4D-D29F-4C9E-B69A-151A846BAE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969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17469" y="2874937"/>
            <a:ext cx="19889786" cy="68523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692249" y="2874937"/>
            <a:ext cx="19889786" cy="68523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70A7-472A-4035-BE6C-00999C849DA0}" type="datetimeFigureOut">
              <a:rPr lang="de-DE" smtClean="0"/>
              <a:t>29.07.2024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CC4D-D29F-4C9E-B69A-151A846BAE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8364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3559" y="574989"/>
            <a:ext cx="40364571" cy="208745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3566" y="2647444"/>
            <a:ext cx="19798378" cy="1297471"/>
          </a:xfrm>
        </p:spPr>
        <p:txBody>
          <a:bodyPr anchor="b"/>
          <a:lstStyle>
            <a:lvl1pPr marL="0" indent="0">
              <a:buNone/>
              <a:defRPr sz="3779" b="1"/>
            </a:lvl1pPr>
            <a:lvl2pPr marL="720107" indent="0">
              <a:buNone/>
              <a:defRPr sz="3150" b="1"/>
            </a:lvl2pPr>
            <a:lvl3pPr marL="1440210" indent="0">
              <a:buNone/>
              <a:defRPr sz="2834" b="1"/>
            </a:lvl3pPr>
            <a:lvl4pPr marL="2160317" indent="0">
              <a:buNone/>
              <a:defRPr sz="2522" b="1"/>
            </a:lvl4pPr>
            <a:lvl5pPr marL="2880424" indent="0">
              <a:buNone/>
              <a:defRPr sz="2522" b="1"/>
            </a:lvl5pPr>
            <a:lvl6pPr marL="3600527" indent="0">
              <a:buNone/>
              <a:defRPr sz="2522" b="1"/>
            </a:lvl6pPr>
            <a:lvl7pPr marL="4320634" indent="0">
              <a:buNone/>
              <a:defRPr sz="2522" b="1"/>
            </a:lvl7pPr>
            <a:lvl8pPr marL="5040741" indent="0">
              <a:buNone/>
              <a:defRPr sz="2522" b="1"/>
            </a:lvl8pPr>
            <a:lvl9pPr marL="5760844" indent="0">
              <a:buNone/>
              <a:defRPr sz="252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23566" y="3944915"/>
            <a:ext cx="19798378" cy="58023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692247" y="2647444"/>
            <a:ext cx="19895883" cy="1297471"/>
          </a:xfrm>
        </p:spPr>
        <p:txBody>
          <a:bodyPr anchor="b"/>
          <a:lstStyle>
            <a:lvl1pPr marL="0" indent="0">
              <a:buNone/>
              <a:defRPr sz="3779" b="1"/>
            </a:lvl1pPr>
            <a:lvl2pPr marL="720107" indent="0">
              <a:buNone/>
              <a:defRPr sz="3150" b="1"/>
            </a:lvl2pPr>
            <a:lvl3pPr marL="1440210" indent="0">
              <a:buNone/>
              <a:defRPr sz="2834" b="1"/>
            </a:lvl3pPr>
            <a:lvl4pPr marL="2160317" indent="0">
              <a:buNone/>
              <a:defRPr sz="2522" b="1"/>
            </a:lvl4pPr>
            <a:lvl5pPr marL="2880424" indent="0">
              <a:buNone/>
              <a:defRPr sz="2522" b="1"/>
            </a:lvl5pPr>
            <a:lvl6pPr marL="3600527" indent="0">
              <a:buNone/>
              <a:defRPr sz="2522" b="1"/>
            </a:lvl6pPr>
            <a:lvl7pPr marL="4320634" indent="0">
              <a:buNone/>
              <a:defRPr sz="2522" b="1"/>
            </a:lvl7pPr>
            <a:lvl8pPr marL="5040741" indent="0">
              <a:buNone/>
              <a:defRPr sz="2522" b="1"/>
            </a:lvl8pPr>
            <a:lvl9pPr marL="5760844" indent="0">
              <a:buNone/>
              <a:defRPr sz="252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692247" y="3944915"/>
            <a:ext cx="19895883" cy="58023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70A7-472A-4035-BE6C-00999C849DA0}" type="datetimeFigureOut">
              <a:rPr lang="de-DE" smtClean="0"/>
              <a:t>29.07.2024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CC4D-D29F-4C9E-B69A-151A846BAE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0863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70A7-472A-4035-BE6C-00999C849DA0}" type="datetimeFigureOut">
              <a:rPr lang="de-DE" smtClean="0"/>
              <a:t>29.07.2024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CC4D-D29F-4C9E-B69A-151A846BAE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1772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70A7-472A-4035-BE6C-00999C849DA0}" type="datetimeFigureOut">
              <a:rPr lang="de-DE" smtClean="0"/>
              <a:t>29.07.2024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CC4D-D29F-4C9E-B69A-151A846BAE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4798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3564" y="719984"/>
            <a:ext cx="15094054" cy="2519945"/>
          </a:xfrm>
        </p:spPr>
        <p:txBody>
          <a:bodyPr anchor="b"/>
          <a:lstStyle>
            <a:lvl1pPr>
              <a:defRPr sz="504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95883" y="1554966"/>
            <a:ext cx="23692247" cy="7674832"/>
          </a:xfrm>
        </p:spPr>
        <p:txBody>
          <a:bodyPr/>
          <a:lstStyle>
            <a:lvl1pPr>
              <a:defRPr sz="5040"/>
            </a:lvl1pPr>
            <a:lvl2pPr>
              <a:defRPr sz="4411"/>
            </a:lvl2pPr>
            <a:lvl3pPr>
              <a:defRPr sz="3779"/>
            </a:lvl3pPr>
            <a:lvl4pPr>
              <a:defRPr sz="3150"/>
            </a:lvl4pPr>
            <a:lvl5pPr>
              <a:defRPr sz="3150"/>
            </a:lvl5pPr>
            <a:lvl6pPr>
              <a:defRPr sz="3150"/>
            </a:lvl6pPr>
            <a:lvl7pPr>
              <a:defRPr sz="3150"/>
            </a:lvl7pPr>
            <a:lvl8pPr>
              <a:defRPr sz="3150"/>
            </a:lvl8pPr>
            <a:lvl9pPr>
              <a:defRPr sz="31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23564" y="3239929"/>
            <a:ext cx="15094054" cy="6002369"/>
          </a:xfrm>
        </p:spPr>
        <p:txBody>
          <a:bodyPr/>
          <a:lstStyle>
            <a:lvl1pPr marL="0" indent="0">
              <a:buNone/>
              <a:defRPr sz="2522"/>
            </a:lvl1pPr>
            <a:lvl2pPr marL="720107" indent="0">
              <a:buNone/>
              <a:defRPr sz="2206"/>
            </a:lvl2pPr>
            <a:lvl3pPr marL="1440210" indent="0">
              <a:buNone/>
              <a:defRPr sz="1889"/>
            </a:lvl3pPr>
            <a:lvl4pPr marL="2160317" indent="0">
              <a:buNone/>
              <a:defRPr sz="1577"/>
            </a:lvl4pPr>
            <a:lvl5pPr marL="2880424" indent="0">
              <a:buNone/>
              <a:defRPr sz="1577"/>
            </a:lvl5pPr>
            <a:lvl6pPr marL="3600527" indent="0">
              <a:buNone/>
              <a:defRPr sz="1577"/>
            </a:lvl6pPr>
            <a:lvl7pPr marL="4320634" indent="0">
              <a:buNone/>
              <a:defRPr sz="1577"/>
            </a:lvl7pPr>
            <a:lvl8pPr marL="5040741" indent="0">
              <a:buNone/>
              <a:defRPr sz="1577"/>
            </a:lvl8pPr>
            <a:lvl9pPr marL="5760844" indent="0">
              <a:buNone/>
              <a:defRPr sz="1577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70A7-472A-4035-BE6C-00999C849DA0}" type="datetimeFigureOut">
              <a:rPr lang="de-DE" smtClean="0"/>
              <a:t>29.07.2024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CC4D-D29F-4C9E-B69A-151A846BAE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3235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3564" y="719984"/>
            <a:ext cx="15094054" cy="2519945"/>
          </a:xfrm>
        </p:spPr>
        <p:txBody>
          <a:bodyPr anchor="b"/>
          <a:lstStyle>
            <a:lvl1pPr>
              <a:defRPr sz="504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895883" y="1554966"/>
            <a:ext cx="23692247" cy="7674832"/>
          </a:xfrm>
        </p:spPr>
        <p:txBody>
          <a:bodyPr anchor="t"/>
          <a:lstStyle>
            <a:lvl1pPr marL="0" indent="0">
              <a:buNone/>
              <a:defRPr sz="5040"/>
            </a:lvl1pPr>
            <a:lvl2pPr marL="720107" indent="0">
              <a:buNone/>
              <a:defRPr sz="4411"/>
            </a:lvl2pPr>
            <a:lvl3pPr marL="1440210" indent="0">
              <a:buNone/>
              <a:defRPr sz="3779"/>
            </a:lvl3pPr>
            <a:lvl4pPr marL="2160317" indent="0">
              <a:buNone/>
              <a:defRPr sz="3150"/>
            </a:lvl4pPr>
            <a:lvl5pPr marL="2880424" indent="0">
              <a:buNone/>
              <a:defRPr sz="3150"/>
            </a:lvl5pPr>
            <a:lvl6pPr marL="3600527" indent="0">
              <a:buNone/>
              <a:defRPr sz="3150"/>
            </a:lvl6pPr>
            <a:lvl7pPr marL="4320634" indent="0">
              <a:buNone/>
              <a:defRPr sz="3150"/>
            </a:lvl7pPr>
            <a:lvl8pPr marL="5040741" indent="0">
              <a:buNone/>
              <a:defRPr sz="3150"/>
            </a:lvl8pPr>
            <a:lvl9pPr marL="5760844" indent="0">
              <a:buNone/>
              <a:defRPr sz="315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23564" y="3239929"/>
            <a:ext cx="15094054" cy="6002369"/>
          </a:xfrm>
        </p:spPr>
        <p:txBody>
          <a:bodyPr/>
          <a:lstStyle>
            <a:lvl1pPr marL="0" indent="0">
              <a:buNone/>
              <a:defRPr sz="2522"/>
            </a:lvl1pPr>
            <a:lvl2pPr marL="720107" indent="0">
              <a:buNone/>
              <a:defRPr sz="2206"/>
            </a:lvl2pPr>
            <a:lvl3pPr marL="1440210" indent="0">
              <a:buNone/>
              <a:defRPr sz="1889"/>
            </a:lvl3pPr>
            <a:lvl4pPr marL="2160317" indent="0">
              <a:buNone/>
              <a:defRPr sz="1577"/>
            </a:lvl4pPr>
            <a:lvl5pPr marL="2880424" indent="0">
              <a:buNone/>
              <a:defRPr sz="1577"/>
            </a:lvl5pPr>
            <a:lvl6pPr marL="3600527" indent="0">
              <a:buNone/>
              <a:defRPr sz="1577"/>
            </a:lvl6pPr>
            <a:lvl7pPr marL="4320634" indent="0">
              <a:buNone/>
              <a:defRPr sz="1577"/>
            </a:lvl7pPr>
            <a:lvl8pPr marL="5040741" indent="0">
              <a:buNone/>
              <a:defRPr sz="1577"/>
            </a:lvl8pPr>
            <a:lvl9pPr marL="5760844" indent="0">
              <a:buNone/>
              <a:defRPr sz="1577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70A7-472A-4035-BE6C-00999C849DA0}" type="datetimeFigureOut">
              <a:rPr lang="de-DE" smtClean="0"/>
              <a:t>29.07.2024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CC4D-D29F-4C9E-B69A-151A846BAE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9185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7467" y="574989"/>
            <a:ext cx="40364571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7467" y="2874937"/>
            <a:ext cx="40364571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17465" y="10009782"/>
            <a:ext cx="10529889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570A7-472A-4035-BE6C-00999C849DA0}" type="datetimeFigureOut">
              <a:rPr lang="de-DE" smtClean="0"/>
              <a:t>29.07.2024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502337" y="10009782"/>
            <a:ext cx="15794831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3052151" y="10009782"/>
            <a:ext cx="10529889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2CC4D-D29F-4C9E-B69A-151A846BAE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9659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440210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54" indent="-360054" algn="l" defTabSz="1440210" rtl="0" eaLnBrk="1" latinLnBrk="0" hangingPunct="1">
        <a:lnSpc>
          <a:spcPct val="90000"/>
        </a:lnSpc>
        <a:spcBef>
          <a:spcPts val="1577"/>
        </a:spcBef>
        <a:buFont typeface="Arial" panose="020B0604020202020204" pitchFamily="34" charset="0"/>
        <a:buChar char="•"/>
        <a:defRPr sz="4411" kern="1200">
          <a:solidFill>
            <a:schemeClr val="tx1"/>
          </a:solidFill>
          <a:latin typeface="+mn-lt"/>
          <a:ea typeface="+mn-ea"/>
          <a:cs typeface="+mn-cs"/>
        </a:defRPr>
      </a:lvl1pPr>
      <a:lvl2pPr marL="1080161" indent="-360054" algn="l" defTabSz="1440210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3779" kern="1200">
          <a:solidFill>
            <a:schemeClr val="tx1"/>
          </a:solidFill>
          <a:latin typeface="+mn-lt"/>
          <a:ea typeface="+mn-ea"/>
          <a:cs typeface="+mn-cs"/>
        </a:defRPr>
      </a:lvl2pPr>
      <a:lvl3pPr marL="1800263" indent="-360054" algn="l" defTabSz="1440210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20370" indent="-360054" algn="l" defTabSz="1440210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2834" kern="1200">
          <a:solidFill>
            <a:schemeClr val="tx1"/>
          </a:solidFill>
          <a:latin typeface="+mn-lt"/>
          <a:ea typeface="+mn-ea"/>
          <a:cs typeface="+mn-cs"/>
        </a:defRPr>
      </a:lvl4pPr>
      <a:lvl5pPr marL="3240478" indent="-360054" algn="l" defTabSz="1440210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2834" kern="1200">
          <a:solidFill>
            <a:schemeClr val="tx1"/>
          </a:solidFill>
          <a:latin typeface="+mn-lt"/>
          <a:ea typeface="+mn-ea"/>
          <a:cs typeface="+mn-cs"/>
        </a:defRPr>
      </a:lvl5pPr>
      <a:lvl6pPr marL="3960580" indent="-360054" algn="l" defTabSz="1440210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2834" kern="1200">
          <a:solidFill>
            <a:schemeClr val="tx1"/>
          </a:solidFill>
          <a:latin typeface="+mn-lt"/>
          <a:ea typeface="+mn-ea"/>
          <a:cs typeface="+mn-cs"/>
        </a:defRPr>
      </a:lvl6pPr>
      <a:lvl7pPr marL="4680687" indent="-360054" algn="l" defTabSz="1440210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2834" kern="1200">
          <a:solidFill>
            <a:schemeClr val="tx1"/>
          </a:solidFill>
          <a:latin typeface="+mn-lt"/>
          <a:ea typeface="+mn-ea"/>
          <a:cs typeface="+mn-cs"/>
        </a:defRPr>
      </a:lvl7pPr>
      <a:lvl8pPr marL="5400790" indent="-360054" algn="l" defTabSz="1440210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2834" kern="1200">
          <a:solidFill>
            <a:schemeClr val="tx1"/>
          </a:solidFill>
          <a:latin typeface="+mn-lt"/>
          <a:ea typeface="+mn-ea"/>
          <a:cs typeface="+mn-cs"/>
        </a:defRPr>
      </a:lvl8pPr>
      <a:lvl9pPr marL="6120897" indent="-360054" algn="l" defTabSz="1440210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28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40210" rtl="0" eaLnBrk="1" latinLnBrk="0" hangingPunct="1">
        <a:defRPr sz="2834" kern="1200">
          <a:solidFill>
            <a:schemeClr val="tx1"/>
          </a:solidFill>
          <a:latin typeface="+mn-lt"/>
          <a:ea typeface="+mn-ea"/>
          <a:cs typeface="+mn-cs"/>
        </a:defRPr>
      </a:lvl1pPr>
      <a:lvl2pPr marL="720107" algn="l" defTabSz="1440210" rtl="0" eaLnBrk="1" latinLnBrk="0" hangingPunct="1">
        <a:defRPr sz="2834" kern="1200">
          <a:solidFill>
            <a:schemeClr val="tx1"/>
          </a:solidFill>
          <a:latin typeface="+mn-lt"/>
          <a:ea typeface="+mn-ea"/>
          <a:cs typeface="+mn-cs"/>
        </a:defRPr>
      </a:lvl2pPr>
      <a:lvl3pPr marL="1440210" algn="l" defTabSz="1440210" rtl="0" eaLnBrk="1" latinLnBrk="0" hangingPunct="1">
        <a:defRPr sz="2834" kern="1200">
          <a:solidFill>
            <a:schemeClr val="tx1"/>
          </a:solidFill>
          <a:latin typeface="+mn-lt"/>
          <a:ea typeface="+mn-ea"/>
          <a:cs typeface="+mn-cs"/>
        </a:defRPr>
      </a:lvl3pPr>
      <a:lvl4pPr marL="2160317" algn="l" defTabSz="1440210" rtl="0" eaLnBrk="1" latinLnBrk="0" hangingPunct="1">
        <a:defRPr sz="2834" kern="1200">
          <a:solidFill>
            <a:schemeClr val="tx1"/>
          </a:solidFill>
          <a:latin typeface="+mn-lt"/>
          <a:ea typeface="+mn-ea"/>
          <a:cs typeface="+mn-cs"/>
        </a:defRPr>
      </a:lvl4pPr>
      <a:lvl5pPr marL="2880424" algn="l" defTabSz="1440210" rtl="0" eaLnBrk="1" latinLnBrk="0" hangingPunct="1">
        <a:defRPr sz="2834" kern="1200">
          <a:solidFill>
            <a:schemeClr val="tx1"/>
          </a:solidFill>
          <a:latin typeface="+mn-lt"/>
          <a:ea typeface="+mn-ea"/>
          <a:cs typeface="+mn-cs"/>
        </a:defRPr>
      </a:lvl5pPr>
      <a:lvl6pPr marL="3600527" algn="l" defTabSz="1440210" rtl="0" eaLnBrk="1" latinLnBrk="0" hangingPunct="1">
        <a:defRPr sz="2834" kern="1200">
          <a:solidFill>
            <a:schemeClr val="tx1"/>
          </a:solidFill>
          <a:latin typeface="+mn-lt"/>
          <a:ea typeface="+mn-ea"/>
          <a:cs typeface="+mn-cs"/>
        </a:defRPr>
      </a:lvl6pPr>
      <a:lvl7pPr marL="4320634" algn="l" defTabSz="1440210" rtl="0" eaLnBrk="1" latinLnBrk="0" hangingPunct="1">
        <a:defRPr sz="2834" kern="1200">
          <a:solidFill>
            <a:schemeClr val="tx1"/>
          </a:solidFill>
          <a:latin typeface="+mn-lt"/>
          <a:ea typeface="+mn-ea"/>
          <a:cs typeface="+mn-cs"/>
        </a:defRPr>
      </a:lvl7pPr>
      <a:lvl8pPr marL="5040741" algn="l" defTabSz="1440210" rtl="0" eaLnBrk="1" latinLnBrk="0" hangingPunct="1">
        <a:defRPr sz="2834" kern="1200">
          <a:solidFill>
            <a:schemeClr val="tx1"/>
          </a:solidFill>
          <a:latin typeface="+mn-lt"/>
          <a:ea typeface="+mn-ea"/>
          <a:cs typeface="+mn-cs"/>
        </a:defRPr>
      </a:lvl8pPr>
      <a:lvl9pPr marL="5760844" algn="l" defTabSz="1440210" rtl="0" eaLnBrk="1" latinLnBrk="0" hangingPunct="1">
        <a:defRPr sz="28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 descr="Ein Bild, das Text, Screenshot enthält.&#10;&#10;Automatisch generierte Beschreibung">
            <a:extLst>
              <a:ext uri="{FF2B5EF4-FFF2-40B4-BE49-F238E27FC236}">
                <a16:creationId xmlns:a16="http://schemas.microsoft.com/office/drawing/2014/main" id="{7B90A0D6-35E8-013F-86E6-5C55F56EC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01" t="33825" r="120" b="60680"/>
          <a:stretch/>
        </p:blipFill>
        <p:spPr>
          <a:xfrm>
            <a:off x="0" y="9193847"/>
            <a:ext cx="46799500" cy="1605916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DCE103BD-BD5D-38BA-5E7D-D9EB1A0AD564}"/>
              </a:ext>
            </a:extLst>
          </p:cNvPr>
          <p:cNvSpPr txBox="1"/>
          <p:nvPr/>
        </p:nvSpPr>
        <p:spPr>
          <a:xfrm>
            <a:off x="-1576" y="9563101"/>
            <a:ext cx="46799500" cy="2585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200" dirty="0">
                <a:solidFill>
                  <a:schemeClr val="bg1"/>
                </a:solidFill>
              </a:rPr>
              <a:t>AGRAVIS Raiffeisen-Markt Katzenelnbogen,Bahnhofst.20,56368 Katzenelnbogen 06486/903140 katzenelnbogen@raiffeisenmarkt.de</a:t>
            </a:r>
          </a:p>
          <a:p>
            <a:endParaRPr lang="de-DE" sz="1798" dirty="0"/>
          </a:p>
        </p:txBody>
      </p:sp>
      <p:pic>
        <p:nvPicPr>
          <p:cNvPr id="27" name="Grafik 26" descr="Ein Bild, das Screenshot, Grafiken, Kreis, Quadrat enthält.&#10;&#10;Automatisch generierte Beschreibung">
            <a:extLst>
              <a:ext uri="{FF2B5EF4-FFF2-40B4-BE49-F238E27FC236}">
                <a16:creationId xmlns:a16="http://schemas.microsoft.com/office/drawing/2014/main" id="{6A718483-BF70-24BE-3F6C-3B0C40D5F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24" y="628209"/>
            <a:ext cx="3963976" cy="3963976"/>
          </a:xfrm>
          <a:prstGeom prst="rect">
            <a:avLst/>
          </a:prstGeom>
        </p:spPr>
      </p:pic>
      <p:pic>
        <p:nvPicPr>
          <p:cNvPr id="29" name="Grafik 28" descr="Ein Bild, das Grafiken, Screenshot, Grafikdesign, Kreis enthält.&#10;&#10;Automatisch generierte Beschreibung">
            <a:extLst>
              <a:ext uri="{FF2B5EF4-FFF2-40B4-BE49-F238E27FC236}">
                <a16:creationId xmlns:a16="http://schemas.microsoft.com/office/drawing/2014/main" id="{1BB130AD-0CEE-E1E3-10CB-E82C296564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44" y="4834790"/>
            <a:ext cx="3939956" cy="3939956"/>
          </a:xfrm>
          <a:prstGeom prst="rect">
            <a:avLst/>
          </a:prstGeom>
        </p:spPr>
      </p:pic>
      <p:pic>
        <p:nvPicPr>
          <p:cNvPr id="33" name="Grafik 32" descr="Ein Bild, das Text, Schrift, Logo, Grafikdesign enthält.&#10;&#10;Automatisch generierte Beschreibung">
            <a:extLst>
              <a:ext uri="{FF2B5EF4-FFF2-40B4-BE49-F238E27FC236}">
                <a16:creationId xmlns:a16="http://schemas.microsoft.com/office/drawing/2014/main" id="{7905D582-4245-0D3B-DB36-C72072BBF7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350" y="209109"/>
            <a:ext cx="41455812" cy="7677591"/>
          </a:xfrm>
          <a:prstGeom prst="rect">
            <a:avLst/>
          </a:prstGeom>
        </p:spPr>
      </p:pic>
      <p:pic>
        <p:nvPicPr>
          <p:cNvPr id="3" name="Grafik 2" descr="Ein Bild, das Text, Screenshot, Schrift, Kreis enthält.">
            <a:extLst>
              <a:ext uri="{FF2B5EF4-FFF2-40B4-BE49-F238E27FC236}">
                <a16:creationId xmlns:a16="http://schemas.microsoft.com/office/drawing/2014/main" id="{1A038E6B-1E35-7F1D-AE5D-5E47F35FF4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44" y="4667089"/>
            <a:ext cx="3939956" cy="4526758"/>
          </a:xfrm>
          <a:prstGeom prst="rect">
            <a:avLst/>
          </a:prstGeom>
        </p:spPr>
      </p:pic>
      <p:pic>
        <p:nvPicPr>
          <p:cNvPr id="5" name="Grafik 4" descr="Ein Bild, das Muster, Grün, Design, Quadrat enthält.&#10;&#10;Automatisch generierte Beschreibung">
            <a:extLst>
              <a:ext uri="{FF2B5EF4-FFF2-40B4-BE49-F238E27FC236}">
                <a16:creationId xmlns:a16="http://schemas.microsoft.com/office/drawing/2014/main" id="{9BFF729E-10B0-1312-1EF9-A6250D1172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44" y="700786"/>
            <a:ext cx="3863756" cy="40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220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14</Words>
  <Application>Microsoft Office PowerPoint</Application>
  <PresentationFormat>Benutzerdefiniert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02 aRABRM</dc:creator>
  <cp:lastModifiedBy>Andreas Preller</cp:lastModifiedBy>
  <cp:revision>4</cp:revision>
  <dcterms:created xsi:type="dcterms:W3CDTF">2024-06-25T09:14:32Z</dcterms:created>
  <dcterms:modified xsi:type="dcterms:W3CDTF">2024-07-29T15:45:53Z</dcterms:modified>
</cp:coreProperties>
</file>